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4"/>
  </p:notesMasterIdLst>
  <p:sldIdLst>
    <p:sldId id="256" r:id="rId2"/>
    <p:sldId id="268" r:id="rId3"/>
    <p:sldId id="269" r:id="rId4"/>
    <p:sldId id="270" r:id="rId5"/>
    <p:sldId id="260" r:id="rId6"/>
    <p:sldId id="271" r:id="rId7"/>
    <p:sldId id="272" r:id="rId8"/>
    <p:sldId id="273" r:id="rId9"/>
    <p:sldId id="264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5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F993A-8561-4444-93EB-01647AEACCD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4CE78-BB80-4DC7-BEB7-65C00F9CCBF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914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Título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16" name="1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7" name="2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s-AR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9" name="1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11" name="1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Título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25" name="24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28" name="27 Marcador de contenido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Título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24" name="2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29" name="2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posición de imagen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16 Título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AFBEE21-5FC3-427C-98C7-B047E459480C}" type="datetimeFigureOut">
              <a:rPr lang="es-AR" smtClean="0"/>
              <a:t>22/10/2021</a:t>
            </a:fld>
            <a:endParaRPr lang="es-AR"/>
          </a:p>
        </p:txBody>
      </p:sp>
      <p:sp>
        <p:nvSpPr>
          <p:cNvPr id="28" name="27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832D345-2E9F-4203-AF05-E360C4A34B54}" type="slidenum">
              <a:rPr lang="es-AR" smtClean="0"/>
              <a:t>‹Nº›</a:t>
            </a:fld>
            <a:endParaRPr lang="es-AR"/>
          </a:p>
        </p:txBody>
      </p:sp>
      <p:sp>
        <p:nvSpPr>
          <p:cNvPr id="10" name="9 Marcador de título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AROLINA\Desktop\pagina-main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2766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281336" y="1786011"/>
            <a:ext cx="6893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rPr>
              <a:t>PROYECTO</a:t>
            </a:r>
          </a:p>
          <a:p>
            <a:pPr algn="ctr"/>
            <a:r>
              <a:rPr lang="es-AR" sz="5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rPr>
              <a:t>GUAYERD BIKES</a:t>
            </a:r>
          </a:p>
        </p:txBody>
      </p:sp>
    </p:spTree>
    <p:extLst>
      <p:ext uri="{BB962C8B-B14F-4D97-AF65-F5344CB8AC3E}">
        <p14:creationId xmlns:p14="http://schemas.microsoft.com/office/powerpoint/2010/main" val="3983277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AROLINA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314"/>
            <a:ext cx="9166488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61933" y="332656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rgbClr val="FF0000"/>
                </a:solidFill>
              </a:rPr>
              <a:t>FICHA DEL PRODUCTO</a:t>
            </a:r>
          </a:p>
        </p:txBody>
      </p:sp>
    </p:spTree>
    <p:extLst>
      <p:ext uri="{BB962C8B-B14F-4D97-AF65-F5344CB8AC3E}">
        <p14:creationId xmlns:p14="http://schemas.microsoft.com/office/powerpoint/2010/main" val="166291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AROLINA\Desktop\lo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476672"/>
            <a:ext cx="9140613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63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074" name="Picture 2" descr="C:\Users\CAROLINA\Desktop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0648"/>
            <a:ext cx="9144000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52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C43AE-2B83-4A70-9A9E-B67EA3D5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E779A5-F52B-44AB-A7FD-B14A92D9A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7" y="188640"/>
            <a:ext cx="9157257" cy="6480720"/>
          </a:xfrm>
        </p:spPr>
      </p:pic>
    </p:spTree>
    <p:extLst>
      <p:ext uri="{BB962C8B-B14F-4D97-AF65-F5344CB8AC3E}">
        <p14:creationId xmlns:p14="http://schemas.microsoft.com/office/powerpoint/2010/main" val="45342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421DB-4860-433B-85E4-F35DEED9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6752"/>
            <a:ext cx="8686800" cy="98648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9063596-A621-482F-A615-2631963EC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" y="884410"/>
            <a:ext cx="9131358" cy="4632821"/>
          </a:xfrm>
        </p:spPr>
      </p:pic>
    </p:spTree>
    <p:extLst>
      <p:ext uri="{BB962C8B-B14F-4D97-AF65-F5344CB8AC3E}">
        <p14:creationId xmlns:p14="http://schemas.microsoft.com/office/powerpoint/2010/main" val="184227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C5776B-94E1-4E8B-AEC7-A6013F8FA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135"/>
            <a:ext cx="9144000" cy="46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1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AROLINA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" y="160432"/>
            <a:ext cx="8516665" cy="151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AROLINA\Desktop\1 part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902" y="2132856"/>
            <a:ext cx="51530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CAROLINA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42" y="4293096"/>
            <a:ext cx="8738602" cy="21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43608" y="1167448"/>
            <a:ext cx="2316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FF0000"/>
                </a:solidFill>
              </a:rPr>
              <a:t>Menú desplegable de productos</a:t>
            </a:r>
          </a:p>
        </p:txBody>
      </p:sp>
      <p:cxnSp>
        <p:nvCxnSpPr>
          <p:cNvPr id="10" name="9 Conector recto de flecha"/>
          <p:cNvCxnSpPr/>
          <p:nvPr/>
        </p:nvCxnSpPr>
        <p:spPr>
          <a:xfrm flipV="1">
            <a:off x="2555776" y="1124744"/>
            <a:ext cx="1186126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3360101" y="2367777"/>
            <a:ext cx="4164227" cy="1133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CuadroTexto"/>
          <p:cNvSpPr txBox="1"/>
          <p:nvPr/>
        </p:nvSpPr>
        <p:spPr>
          <a:xfrm>
            <a:off x="534790" y="2971718"/>
            <a:ext cx="282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FF0000"/>
                </a:solidFill>
              </a:rPr>
              <a:t>Acceso a nuestras redes</a:t>
            </a:r>
          </a:p>
        </p:txBody>
      </p:sp>
      <p:sp>
        <p:nvSpPr>
          <p:cNvPr id="17" name="16 Elipse"/>
          <p:cNvSpPr/>
          <p:nvPr/>
        </p:nvSpPr>
        <p:spPr>
          <a:xfrm>
            <a:off x="7092280" y="4293096"/>
            <a:ext cx="72008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18 Conector recto"/>
          <p:cNvCxnSpPr/>
          <p:nvPr/>
        </p:nvCxnSpPr>
        <p:spPr>
          <a:xfrm>
            <a:off x="151742" y="5517232"/>
            <a:ext cx="67584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54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A779214-3AE7-49FF-87A0-17C2C5F7E1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89742" cy="4680520"/>
          </a:xfrm>
        </p:spPr>
      </p:pic>
    </p:spTree>
    <p:extLst>
      <p:ext uri="{BB962C8B-B14F-4D97-AF65-F5344CB8AC3E}">
        <p14:creationId xmlns:p14="http://schemas.microsoft.com/office/powerpoint/2010/main" val="362558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960E8-988E-4BCD-AF1B-BD9B164A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ED23350-DC9A-4BDB-A9AD-D6BD461CD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5460"/>
            <a:ext cx="8686800" cy="4423368"/>
          </a:xfrm>
        </p:spPr>
      </p:pic>
    </p:spTree>
    <p:extLst>
      <p:ext uri="{BB962C8B-B14F-4D97-AF65-F5344CB8AC3E}">
        <p14:creationId xmlns:p14="http://schemas.microsoft.com/office/powerpoint/2010/main" val="2961687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2186C5C-37F5-458D-A487-A1FA8E6D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956"/>
            <a:ext cx="9144000" cy="46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8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AROLINA\Desktop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07851"/>
            <a:ext cx="4176464" cy="547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 flipV="1">
            <a:off x="4860032" y="4725144"/>
            <a:ext cx="1368152" cy="9361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6372200" y="4005064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FF0000"/>
                </a:solidFill>
              </a:rPr>
              <a:t>Direcciona a descripción del producto</a:t>
            </a:r>
          </a:p>
        </p:txBody>
      </p:sp>
    </p:spTree>
    <p:extLst>
      <p:ext uri="{BB962C8B-B14F-4D97-AF65-F5344CB8AC3E}">
        <p14:creationId xmlns:p14="http://schemas.microsoft.com/office/powerpoint/2010/main" val="2156816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iajes">
  <a:themeElements>
    <a:clrScheme name="Viajes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Viaj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iaje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91</TotalTime>
  <Words>19</Words>
  <Application>Microsoft Office PowerPoint</Application>
  <PresentationFormat>Presentación en pantalla (4:3)</PresentationFormat>
  <Paragraphs>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 Black</vt:lpstr>
      <vt:lpstr>Calibri</vt:lpstr>
      <vt:lpstr>Franklin Gothic Book</vt:lpstr>
      <vt:lpstr>Franklin Gothic Medium</vt:lpstr>
      <vt:lpstr>Wingdings 2</vt:lpstr>
      <vt:lpstr>Viajes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</dc:creator>
  <cp:lastModifiedBy>Brandon Rivera</cp:lastModifiedBy>
  <cp:revision>9</cp:revision>
  <dcterms:created xsi:type="dcterms:W3CDTF">2021-10-22T07:58:07Z</dcterms:created>
  <dcterms:modified xsi:type="dcterms:W3CDTF">2021-10-22T13:53:35Z</dcterms:modified>
</cp:coreProperties>
</file>